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8" r:id="rId4"/>
    <p:sldId id="259" r:id="rId5"/>
    <p:sldId id="260" r:id="rId6"/>
    <p:sldId id="261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3810D-A251-4635-8EBC-081B46B938F2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4ACF8-D586-4B69-B658-CE63D0A5F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688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56A15-0D01-4DFE-A4B3-40D9E6BF6F5D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EB53A-34BC-4D0A-B088-5150294CC4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537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 userDrawn="1"/>
        </p:nvSpPr>
        <p:spPr>
          <a:xfrm>
            <a:off x="0" y="-4763"/>
            <a:ext cx="12192000" cy="1524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7637"/>
            <a:ext cx="12196116" cy="825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6" name="Group 10"/>
          <p:cNvGrpSpPr>
            <a:grpSpLocks/>
          </p:cNvGrpSpPr>
          <p:nvPr userDrawn="1"/>
        </p:nvGrpSpPr>
        <p:grpSpPr bwMode="auto">
          <a:xfrm>
            <a:off x="0" y="6783388"/>
            <a:ext cx="12192000" cy="92075"/>
            <a:chOff x="1" y="6096362"/>
            <a:chExt cx="9224209" cy="191046"/>
          </a:xfrm>
        </p:grpSpPr>
        <p:sp>
          <p:nvSpPr>
            <p:cNvPr id="17" name="Rectangle 16"/>
            <p:cNvSpPr/>
            <p:nvPr/>
          </p:nvSpPr>
          <p:spPr>
            <a:xfrm>
              <a:off x="3417042" y="6096362"/>
              <a:ext cx="2902983" cy="1910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20025" y="6096362"/>
              <a:ext cx="2904185" cy="191046"/>
            </a:xfrm>
            <a:prstGeom prst="rect">
              <a:avLst/>
            </a:prstGeom>
            <a:solidFill>
              <a:srgbClr val="373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" y="6096362"/>
              <a:ext cx="3417041" cy="191046"/>
            </a:xfrm>
            <a:prstGeom prst="rect">
              <a:avLst/>
            </a:prstGeom>
            <a:solidFill>
              <a:srgbClr val="373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55094" y="6356350"/>
            <a:ext cx="5385486" cy="365125"/>
          </a:xfrm>
        </p:spPr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D1454C-81F4-3160-BD72-A56B1492E2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92101"/>
            <a:ext cx="3000794" cy="7716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5D0764F-1914-E053-B60F-0F8F4B0B6C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76963" y="5675226"/>
            <a:ext cx="3867690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89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27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673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7914" y="6356350"/>
            <a:ext cx="5385486" cy="365125"/>
          </a:xfrm>
        </p:spPr>
        <p:txBody>
          <a:bodyPr/>
          <a:lstStyle/>
          <a:p>
            <a:r>
              <a:rPr lang="en-US" dirty="0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4763"/>
            <a:ext cx="12192000" cy="1524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47637"/>
            <a:ext cx="12196116" cy="825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1" name="Group 10"/>
          <p:cNvGrpSpPr>
            <a:grpSpLocks/>
          </p:cNvGrpSpPr>
          <p:nvPr userDrawn="1"/>
        </p:nvGrpSpPr>
        <p:grpSpPr bwMode="auto">
          <a:xfrm>
            <a:off x="0" y="6783388"/>
            <a:ext cx="12192000" cy="92075"/>
            <a:chOff x="1" y="6096362"/>
            <a:chExt cx="9224209" cy="191046"/>
          </a:xfrm>
        </p:grpSpPr>
        <p:sp>
          <p:nvSpPr>
            <p:cNvPr id="12" name="Rectangle 11"/>
            <p:cNvSpPr/>
            <p:nvPr/>
          </p:nvSpPr>
          <p:spPr>
            <a:xfrm>
              <a:off x="3417042" y="6096362"/>
              <a:ext cx="2902983" cy="1910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320025" y="6096362"/>
              <a:ext cx="2904185" cy="191046"/>
            </a:xfrm>
            <a:prstGeom prst="rect">
              <a:avLst/>
            </a:prstGeom>
            <a:solidFill>
              <a:srgbClr val="373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" y="6096362"/>
              <a:ext cx="3417041" cy="191046"/>
            </a:xfrm>
            <a:prstGeom prst="rect">
              <a:avLst/>
            </a:prstGeom>
            <a:solidFill>
              <a:srgbClr val="373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2421924" y="6339874"/>
            <a:ext cx="6104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pic>
        <p:nvPicPr>
          <p:cNvPr id="1598" name="Picture 1597">
            <a:extLst>
              <a:ext uri="{FF2B5EF4-FFF2-40B4-BE49-F238E27FC236}">
                <a16:creationId xmlns:a16="http://schemas.microsoft.com/office/drawing/2014/main" id="{C4B38048-E84B-0BA0-BA74-8004F726BB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32857" y="6199492"/>
            <a:ext cx="906457" cy="552939"/>
          </a:xfrm>
          <a:prstGeom prst="rect">
            <a:avLst/>
          </a:prstGeom>
        </p:spPr>
      </p:pic>
      <p:pic>
        <p:nvPicPr>
          <p:cNvPr id="1600" name="Picture 1599">
            <a:extLst>
              <a:ext uri="{FF2B5EF4-FFF2-40B4-BE49-F238E27FC236}">
                <a16:creationId xmlns:a16="http://schemas.microsoft.com/office/drawing/2014/main" id="{C9EFA909-3A1E-D310-17E1-45C293A090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26162" y="6276116"/>
            <a:ext cx="1257475" cy="47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42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150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258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2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024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814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172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28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299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1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7914" y="6356350"/>
            <a:ext cx="5385486" cy="365125"/>
          </a:xfrm>
        </p:spPr>
        <p:txBody>
          <a:bodyPr/>
          <a:lstStyle/>
          <a:p>
            <a:r>
              <a:rPr lang="en-US" dirty="0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4522177" y="509591"/>
            <a:ext cx="2986454" cy="4048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Oral  Presentation ID: XXX</a:t>
            </a:r>
            <a:endParaRPr lang="en-IN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24000" y="1548713"/>
            <a:ext cx="9144000" cy="55264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Presentation (Shall be in bold sentence case)</a:t>
            </a:r>
            <a:endParaRPr lang="en-IN" dirty="0"/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1524001" y="2700444"/>
            <a:ext cx="91440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IN" altLang="en-US" sz="2200" dirty="0"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Presenting Author* (Shall be in un-bold sentence case)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167242-B6C6-A470-4B79-2C75458A33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8" b="28341"/>
          <a:stretch/>
        </p:blipFill>
        <p:spPr>
          <a:xfrm>
            <a:off x="10195648" y="245912"/>
            <a:ext cx="1996352" cy="8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0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presenter will be given a time slot of 10 minutes in total, which is distributed as 7 minutes of presentation and 3 minutes for question answer.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 or 2 slides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2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C9490A-560F-748B-BE4E-9F8A7F2885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8" b="28341"/>
          <a:stretch/>
        </p:blipFill>
        <p:spPr>
          <a:xfrm>
            <a:off x="10195648" y="245912"/>
            <a:ext cx="1996352" cy="8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00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689A9-2936-60F4-087C-65E1780A7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65220-18F5-1E37-F390-3BDC476BD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 slide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65193-6BDB-C321-F2C3-832E3CAD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202C-5D4F-743B-09F1-8F83F2C8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3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46AB0-C700-A85D-C252-E9378C8427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8" b="28341"/>
          <a:stretch/>
        </p:blipFill>
        <p:spPr>
          <a:xfrm>
            <a:off x="10195648" y="245912"/>
            <a:ext cx="1996352" cy="8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7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Aim and Objectives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4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598C50-0087-AAD6-8A44-375627AFF5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8" b="28341"/>
          <a:stretch/>
        </p:blipFill>
        <p:spPr>
          <a:xfrm>
            <a:off x="10195648" y="245912"/>
            <a:ext cx="1996352" cy="8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91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Materials and Methods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or 2 Slides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5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F30448-9E55-FF04-B690-04788421D3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8" b="28341"/>
          <a:stretch/>
        </p:blipFill>
        <p:spPr>
          <a:xfrm>
            <a:off x="10195648" y="245912"/>
            <a:ext cx="1996352" cy="8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Results and 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Max. 4 Slides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6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B92C0D-665C-C274-1A6E-38F143FF07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8" b="28341"/>
          <a:stretch/>
        </p:blipFill>
        <p:spPr>
          <a:xfrm>
            <a:off x="10195648" y="245912"/>
            <a:ext cx="1996352" cy="8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08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Summary and Conclusion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7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708E04-B567-F2EB-6C97-8DC3899969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8" b="28341"/>
          <a:stretch/>
        </p:blipFill>
        <p:spPr>
          <a:xfrm>
            <a:off x="10195648" y="245912"/>
            <a:ext cx="1996352" cy="8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276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Acknowledgements (</a:t>
            </a:r>
            <a:r>
              <a:rPr lang="en-IN" altLang="en-US" dirty="0">
                <a:highlight>
                  <a:srgbClr val="FFFF00"/>
                </a:highlight>
              </a:rPr>
              <a:t>Optional</a:t>
            </a:r>
            <a:r>
              <a:rPr lang="en-IN" altLang="en-US" dirty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 slide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8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699674-9FFA-2D58-7859-B94EC67E0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8" b="28341"/>
          <a:stretch/>
        </p:blipFill>
        <p:spPr>
          <a:xfrm>
            <a:off x="10195648" y="245912"/>
            <a:ext cx="1996352" cy="8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91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References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 (Only Important References)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9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8854BD-D260-6C40-BED7-BFC701F733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8" b="28341"/>
          <a:stretch/>
        </p:blipFill>
        <p:spPr>
          <a:xfrm>
            <a:off x="10195648" y="245912"/>
            <a:ext cx="1996352" cy="8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19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283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Yu Gothic</vt:lpstr>
      <vt:lpstr>Arial</vt:lpstr>
      <vt:lpstr>Calibri</vt:lpstr>
      <vt:lpstr>Calibri Light</vt:lpstr>
      <vt:lpstr>Times New Roman</vt:lpstr>
      <vt:lpstr>Office Theme</vt:lpstr>
      <vt:lpstr>Oral  Presentation ID: XXX</vt:lpstr>
      <vt:lpstr>Introduction</vt:lpstr>
      <vt:lpstr>Rationale</vt:lpstr>
      <vt:lpstr>Aim and Objectives </vt:lpstr>
      <vt:lpstr>Materials and Methods </vt:lpstr>
      <vt:lpstr>Results and Discussion</vt:lpstr>
      <vt:lpstr>Summary and Conclusion </vt:lpstr>
      <vt:lpstr>Acknowledgements (Optional)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DIPTI HITESHKUMAR PATEL</dc:creator>
  <cp:lastModifiedBy>DELL</cp:lastModifiedBy>
  <cp:revision>44</cp:revision>
  <dcterms:created xsi:type="dcterms:W3CDTF">2022-08-22T10:07:04Z</dcterms:created>
  <dcterms:modified xsi:type="dcterms:W3CDTF">2024-11-29T08:56:50Z</dcterms:modified>
</cp:coreProperties>
</file>